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ka-G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20" autoAdjust="0"/>
    <p:restoredTop sz="94660"/>
  </p:normalViewPr>
  <p:slideViewPr>
    <p:cSldViewPr>
      <p:cViewPr varScale="1">
        <p:scale>
          <a:sx n="90" d="100"/>
          <a:sy n="90" d="100"/>
        </p:scale>
        <p:origin x="-5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C6752-15B3-4D03-B05E-F05320E95A2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a-G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45A1E-3012-421C-8B3D-CECCD378F969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946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72538-6D18-46B4-B33F-6041AEB78E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7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35439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20011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96468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8936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6860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891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1702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752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667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7891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222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a-G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43704" y="617812"/>
            <a:ext cx="957347" cy="8653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 smtClean="0"/>
          </a:p>
          <a:p>
            <a:r>
              <a:rPr lang="ka-GE" sz="800" dirty="0" smtClean="0"/>
              <a:t>მინისტრის მოადგილე </a:t>
            </a:r>
            <a:br>
              <a:rPr lang="ka-GE" sz="800" dirty="0" smtClean="0"/>
            </a:br>
            <a:r>
              <a:rPr lang="ka-GE" sz="800" dirty="0" smtClean="0"/>
              <a:t>გიორგი წოწკოლაური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ka-GE" sz="800" dirty="0" smtClean="0"/>
              <a:t/>
            </a:r>
            <a:br>
              <a:rPr lang="ka-GE" sz="800" dirty="0" smtClean="0"/>
            </a:br>
            <a:endParaRPr lang="en-US" sz="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114800" y="914306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0800000" flipV="1">
            <a:off x="3657599" y="1592795"/>
            <a:ext cx="1619535" cy="4658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შიდა აუდიტის დეპარტამენტი</a:t>
            </a:r>
            <a:endParaRPr lang="en-US" sz="800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5434" y="35921"/>
            <a:ext cx="1741701" cy="58189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დავით სერგეენკო</a:t>
            </a:r>
            <a:endParaRPr lang="en-US" sz="800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10800000" flipV="1">
            <a:off x="5551364" y="639735"/>
            <a:ext cx="1189073" cy="71806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პირველი მოადგილე  ზაზა ბოხუა </a:t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10800000" flipV="1">
            <a:off x="6849423" y="659134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თამილა ბარკალაია</a:t>
            </a:r>
            <a:endParaRPr lang="en-US" sz="800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10800000" flipV="1">
            <a:off x="2362201" y="591659"/>
            <a:ext cx="1112708" cy="8576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</a:t>
            </a:r>
            <a:r>
              <a:rPr lang="en-US" sz="800" dirty="0" smtClean="0">
                <a:latin typeface="+mn-lt"/>
              </a:rPr>
              <a:t> </a:t>
            </a:r>
            <a:r>
              <a:rPr lang="ka-GE" sz="800" dirty="0" smtClean="0"/>
              <a:t>მოადგილე თამარ გაბუნია</a:t>
            </a:r>
            <a:endParaRPr lang="en-US" sz="800" dirty="0">
              <a:latin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0800000" flipV="1">
            <a:off x="6923373" y="2351639"/>
            <a:ext cx="1112707" cy="7767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შრომის პირობების ინსპექტირების დეპარტამენტი</a:t>
            </a:r>
            <a:endParaRPr lang="en-US" sz="8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10800000" flipV="1">
            <a:off x="3594912" y="3750604"/>
            <a:ext cx="1744905" cy="5036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ინფორმაციული </a:t>
            </a:r>
            <a:r>
              <a:rPr lang="ka-GE" sz="800" dirty="0" smtClean="0"/>
              <a:t>ტექნოლოგიების დეპარტამენტი</a:t>
            </a:r>
            <a:endParaRPr lang="en-US" sz="8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 rot="10800000" flipV="1">
            <a:off x="3594911" y="4399560"/>
            <a:ext cx="1744906" cy="574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სსიპ-სოციალური მომსახურების </a:t>
            </a:r>
            <a:r>
              <a:rPr lang="ka-GE" sz="800" dirty="0" smtClean="0"/>
              <a:t>სააგენტო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594913" y="5196753"/>
            <a:ext cx="1744905" cy="12363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ლ. საყვარელიძის სახ. </a:t>
            </a:r>
            <a:r>
              <a:rPr lang="ka-GE" sz="900" dirty="0"/>
              <a:t>დაავადებათა</a:t>
            </a:r>
            <a:r>
              <a:rPr lang="ka-GE" sz="800" dirty="0"/>
              <a:t> კონტროლისა და საზოგადოებრივი ჯანმრთელობის ეროვნული </a:t>
            </a:r>
            <a:r>
              <a:rPr lang="ka-GE" sz="800" dirty="0" smtClean="0"/>
              <a:t>ცენტრი</a:t>
            </a:r>
            <a:endParaRPr lang="en-US" sz="8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362201" y="1548232"/>
            <a:ext cx="1112707" cy="5550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ჯანმრთელობის დაცვის დეპარტამენტი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304799" y="1811275"/>
            <a:ext cx="914401" cy="1273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დევნილთა და ეკომიგრანტთა პოლიტიკის დეპარტამენტი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952768" y="5518404"/>
            <a:ext cx="1118757" cy="989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ახალგორის ბავშვთა სააღმზრდელო დაწესებულება</a:t>
            </a:r>
            <a:endParaRPr lang="en-US" sz="800" dirty="0"/>
          </a:p>
        </p:txBody>
      </p:sp>
      <p:cxnSp>
        <p:nvCxnSpPr>
          <p:cNvPr id="24" name="Straight Arrow Connector 23"/>
          <p:cNvCxnSpPr>
            <a:stCxn id="11" idx="0"/>
            <a:endCxn id="11" idx="0"/>
          </p:cNvCxnSpPr>
          <p:nvPr/>
        </p:nvCxnSpPr>
        <p:spPr>
          <a:xfrm>
            <a:off x="2918555" y="59165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04966" y="48152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71403" y="45304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5500560" y="1526423"/>
            <a:ext cx="1371600" cy="10645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საგანგებო </a:t>
            </a:r>
            <a:r>
              <a:rPr lang="ka-GE" sz="800" dirty="0"/>
              <a:t>სიტუაციების კოორდინაციისა და </a:t>
            </a:r>
            <a:r>
              <a:rPr lang="ka-GE" sz="800" dirty="0" smtClean="0"/>
              <a:t>გადაუდებელი დახმარების ცენტრი</a:t>
            </a:r>
            <a:endParaRPr lang="en-US" sz="8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534054" y="2792287"/>
            <a:ext cx="1315370" cy="11725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სამედიცინო </a:t>
            </a:r>
            <a:r>
              <a:rPr lang="ka-GE" sz="800" dirty="0" smtClean="0"/>
              <a:t> საქმიანობის სახელმწიფო რეგულირების სააგენტო</a:t>
            </a:r>
            <a:endParaRPr lang="en-US" sz="8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6917326" y="1479856"/>
            <a:ext cx="1118754" cy="7574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შრომისა და დასაქმების პოლიტიკის დეპარტამენტი </a:t>
            </a:r>
            <a:endParaRPr lang="en-US" sz="800" dirty="0"/>
          </a:p>
        </p:txBody>
      </p:sp>
      <p:cxnSp>
        <p:nvCxnSpPr>
          <p:cNvPr id="33" name="Straight Arrow Connector 32"/>
          <p:cNvCxnSpPr>
            <a:stCxn id="10" idx="1"/>
            <a:endCxn id="10" idx="1"/>
          </p:cNvCxnSpPr>
          <p:nvPr/>
        </p:nvCxnSpPr>
        <p:spPr>
          <a:xfrm>
            <a:off x="7968177" y="99876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3737516" y="659134"/>
            <a:ext cx="1371599" cy="78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ანალიტიკის, ადამიანური რესურსების მართვისა და საერთაშორისო ურთიერთობების დეპარტამენტი</a:t>
            </a:r>
            <a:endParaRPr lang="en-US" sz="800" dirty="0"/>
          </a:p>
        </p:txBody>
      </p:sp>
      <p:cxnSp>
        <p:nvCxnSpPr>
          <p:cNvPr id="35" name="Straight Arrow Connector 34"/>
          <p:cNvCxnSpPr>
            <a:stCxn id="34" idx="1"/>
            <a:endCxn id="34" idx="1"/>
          </p:cNvCxnSpPr>
          <p:nvPr/>
        </p:nvCxnSpPr>
        <p:spPr>
          <a:xfrm>
            <a:off x="3737516" y="105050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6" name="Straight Connector 35"/>
          <p:cNvCxnSpPr>
            <a:stCxn id="9" idx="1"/>
            <a:endCxn id="9" idx="1"/>
          </p:cNvCxnSpPr>
          <p:nvPr/>
        </p:nvCxnSpPr>
        <p:spPr>
          <a:xfrm>
            <a:off x="6740437" y="998769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1343705" y="1676401"/>
            <a:ext cx="957346" cy="6034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ადმინისტრაციული  </a:t>
            </a:r>
            <a:r>
              <a:rPr lang="ka-GE" sz="800" dirty="0"/>
              <a:t>დეპარტამენტი </a:t>
            </a:r>
            <a:endParaRPr lang="en-US" sz="800" dirty="0" smtClean="0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963964" y="4041483"/>
            <a:ext cx="1118757" cy="12946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ადამიანით ვაჭრობის (ტრეფიკინგის)მსხვერპლთა, დაზარალებულთა დაცვისა და დახმარების სახელმწიფო ფონდი</a:t>
            </a:r>
            <a:endParaRPr lang="en-US" sz="800" dirty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868886" y="326866"/>
            <a:ext cx="0" cy="175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2868886" y="326866"/>
            <a:ext cx="666548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876300" y="152400"/>
            <a:ext cx="265913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1822378" y="228600"/>
            <a:ext cx="171305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1794669" y="228600"/>
            <a:ext cx="0" cy="311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3" name="Title 1"/>
          <p:cNvSpPr txBox="1">
            <a:spLocks/>
          </p:cNvSpPr>
          <p:nvPr/>
        </p:nvSpPr>
        <p:spPr>
          <a:xfrm>
            <a:off x="6942699" y="3223298"/>
            <a:ext cx="1118757" cy="68587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სოციალური დაცვის დეპარტამენტი</a:t>
            </a:r>
            <a:endParaRPr lang="en-US" sz="800" dirty="0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 rot="10800000" flipV="1">
            <a:off x="1315995" y="2367802"/>
            <a:ext cx="957347" cy="101075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ეკონომიკური დეპარტამენტი</a:t>
            </a: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304799" y="530544"/>
            <a:ext cx="914401" cy="1174478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მინისტრის მოადგილე </a:t>
            </a:r>
            <a:br>
              <a:rPr lang="ka-GE" sz="800" dirty="0"/>
            </a:br>
            <a:r>
              <a:rPr lang="ka-GE" sz="800" dirty="0" smtClean="0"/>
              <a:t>გიორგი გიორგაძე</a:t>
            </a:r>
            <a:endParaRPr lang="en-US" sz="8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75414" y="202819"/>
            <a:ext cx="0" cy="294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" name="Straight Connector 11"/>
          <p:cNvCxnSpPr>
            <a:stCxn id="8" idx="3"/>
          </p:cNvCxnSpPr>
          <p:nvPr/>
        </p:nvCxnSpPr>
        <p:spPr>
          <a:xfrm flipV="1">
            <a:off x="5277135" y="326866"/>
            <a:ext cx="2131665" cy="1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>
            <a:endCxn id="10" idx="0"/>
          </p:cNvCxnSpPr>
          <p:nvPr/>
        </p:nvCxnSpPr>
        <p:spPr>
          <a:xfrm>
            <a:off x="7408799" y="326866"/>
            <a:ext cx="1" cy="3322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0" name="Title 1"/>
          <p:cNvSpPr txBox="1">
            <a:spLocks/>
          </p:cNvSpPr>
          <p:nvPr/>
        </p:nvSpPr>
        <p:spPr>
          <a:xfrm>
            <a:off x="3594913" y="3128437"/>
            <a:ext cx="1744904" cy="40047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იურიდიული დეპარტამენტი </a:t>
            </a:r>
            <a:endParaRPr lang="en-US" sz="800" dirty="0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594913" y="2252345"/>
            <a:ext cx="1744905" cy="764449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მასმედიასთან და საზოგადოებასთან ურთიერთობის დეპარტამენტი</a:t>
            </a:r>
            <a:endParaRPr lang="en-US" sz="800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 rot="10800000" flipV="1">
            <a:off x="1299147" y="3499978"/>
            <a:ext cx="1001903" cy="20609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არასამეწარმეო (არაკომერციული)იურიდიული პირის ,,ინფექციური პათოლოგიის, შიდსისა და კლინიკური იმუნოლოგიის სამეცნიერო-პრაქტიკული ცენტრი“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2362200" y="2279805"/>
            <a:ext cx="1112707" cy="5550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წამლის </a:t>
            </a:r>
            <a:r>
              <a:rPr lang="ka-GE" sz="800" dirty="0" smtClean="0"/>
              <a:t>სააგენტო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304799" y="3193312"/>
            <a:ext cx="914401" cy="13371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საარსებო წყაროებით უზრუნველყოფის სააგენტო</a:t>
            </a:r>
            <a:endParaRPr lang="en-US" sz="800" dirty="0"/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268571" y="5784825"/>
            <a:ext cx="1063053" cy="900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შპს ,,რეგიონური ჯანდაცვის ცენტრი“</a:t>
            </a:r>
            <a:endParaRPr lang="en-US" sz="8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277135" y="414394"/>
            <a:ext cx="9144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181185" y="399778"/>
            <a:ext cx="10350" cy="259356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277135" y="202819"/>
            <a:ext cx="3409665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8686800" y="228600"/>
            <a:ext cx="0" cy="31157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itle 1"/>
          <p:cNvSpPr txBox="1">
            <a:spLocks/>
          </p:cNvSpPr>
          <p:nvPr/>
        </p:nvSpPr>
        <p:spPr>
          <a:xfrm rot="10800000" flipV="1">
            <a:off x="8071525" y="630550"/>
            <a:ext cx="1016577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მამუკა ცოტნიაშვილი</a:t>
            </a:r>
            <a:endParaRPr lang="en-US" sz="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09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150</Words>
  <Application>Microsoft Office PowerPoint</Application>
  <PresentationFormat>On-screen Show (4:3)</PresentationFormat>
  <Paragraphs>33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Berbichashvili</dc:creator>
  <cp:lastModifiedBy>Nino Berbichashvili</cp:lastModifiedBy>
  <cp:revision>59</cp:revision>
  <dcterms:created xsi:type="dcterms:W3CDTF">2018-10-11T06:34:10Z</dcterms:created>
  <dcterms:modified xsi:type="dcterms:W3CDTF">2020-02-21T09:55:44Z</dcterms:modified>
</cp:coreProperties>
</file>